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-120" y="-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January 13,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January 13,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iXXKMehgiA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583537" y="1584412"/>
            <a:ext cx="5648623" cy="1204306"/>
          </a:xfrm>
        </p:spPr>
        <p:txBody>
          <a:bodyPr/>
          <a:lstStyle/>
          <a:p>
            <a:r>
              <a:rPr lang="en-US" sz="6600" dirty="0" smtClean="0"/>
              <a:t>BULLYING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934907" y="2470922"/>
            <a:ext cx="6511131" cy="329259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you need to know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926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Bullying: THE hard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19321"/>
          </a:xfrm>
        </p:spPr>
        <p:txBody>
          <a:bodyPr>
            <a:noAutofit/>
          </a:bodyPr>
          <a:lstStyle/>
          <a:p>
            <a:r>
              <a:rPr lang="en-US" sz="1800" dirty="0" smtClean="0"/>
              <a:t>- Bullying is the deliberate and often repeated attempt to intimidate, embarrass, or harm another person.</a:t>
            </a:r>
          </a:p>
          <a:p>
            <a:r>
              <a:rPr lang="en-US" sz="1800" dirty="0" smtClean="0"/>
              <a:t>- Bullying is a misuse of power</a:t>
            </a:r>
          </a:p>
          <a:p>
            <a:r>
              <a:rPr lang="en-US" sz="1800" dirty="0" smtClean="0"/>
              <a:t>- Typically, bullies have greater size, status, popularity, and control</a:t>
            </a:r>
          </a:p>
          <a:p>
            <a:r>
              <a:rPr lang="en-US" sz="1800" dirty="0" smtClean="0"/>
              <a:t>- Across the Country, rough 160,000 kids miss school everyday to avoid being bullied by their peers</a:t>
            </a:r>
          </a:p>
          <a:p>
            <a:r>
              <a:rPr lang="en-US" sz="1800" dirty="0" smtClean="0"/>
              <a:t>- Bullying can cause grades and test scores to decline</a:t>
            </a:r>
          </a:p>
          <a:p>
            <a:r>
              <a:rPr lang="en-US" sz="1800" dirty="0" smtClean="0"/>
              <a:t>- Bullying can cause stress-related illnesses including headaches, stomach troubles, panic attacks, and depression</a:t>
            </a:r>
          </a:p>
          <a:p>
            <a:r>
              <a:rPr lang="en-US" sz="1800" dirty="0" smtClean="0"/>
              <a:t>- Bullying is a significant cause for many of the 4,000 teen suicides every year</a:t>
            </a:r>
          </a:p>
        </p:txBody>
      </p:sp>
    </p:spTree>
    <p:extLst>
      <p:ext uri="{BB962C8B-B14F-4D97-AF65-F5344CB8AC3E}">
        <p14:creationId xmlns:p14="http://schemas.microsoft.com/office/powerpoint/2010/main" val="4201373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Targets of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949" y="1100628"/>
            <a:ext cx="8321021" cy="3579849"/>
          </a:xfrm>
        </p:spPr>
        <p:txBody>
          <a:bodyPr>
            <a:noAutofit/>
          </a:bodyPr>
          <a:lstStyle/>
          <a:p>
            <a:r>
              <a:rPr lang="en-US" sz="2000" dirty="0" smtClean="0"/>
              <a:t>- ANYONE can be a target of bullying</a:t>
            </a:r>
          </a:p>
          <a:p>
            <a:r>
              <a:rPr lang="en-US" sz="2000" dirty="0" smtClean="0"/>
              <a:t>- Bullies single out people who stand out in some way</a:t>
            </a:r>
          </a:p>
          <a:p>
            <a:r>
              <a:rPr lang="en-US" sz="2000" dirty="0" smtClean="0"/>
              <a:t>		But because we are ALL different and unique, we ALL have 	qualities, positive and negative, that make us stand out from others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- Your body is too big or too small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- Grades are too high or too low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- Your style is too different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- Hair is too long or too short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6656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Witnesses (Bystander) of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573" y="1100628"/>
            <a:ext cx="8569192" cy="3921516"/>
          </a:xfrm>
        </p:spPr>
        <p:txBody>
          <a:bodyPr>
            <a:noAutofit/>
          </a:bodyPr>
          <a:lstStyle/>
          <a:p>
            <a:r>
              <a:rPr lang="en-US" dirty="0" smtClean="0"/>
              <a:t>- If you have seen bullying take place, you are a Witness of Bullying</a:t>
            </a:r>
          </a:p>
          <a:p>
            <a:r>
              <a:rPr lang="en-US" dirty="0" smtClean="0"/>
              <a:t>- There are usually more witnesses of bullying than there are bullies or victims</a:t>
            </a:r>
          </a:p>
          <a:p>
            <a:r>
              <a:rPr lang="en-US" dirty="0" smtClean="0"/>
              <a:t>- Witness of bullying have the greatest power to determine what happens in a school</a:t>
            </a:r>
          </a:p>
          <a:p>
            <a:r>
              <a:rPr lang="en-US" dirty="0" smtClean="0"/>
              <a:t>- Unfortunately, Witnesses of bullying rarely use this power to stop bullying, why?</a:t>
            </a:r>
          </a:p>
          <a:p>
            <a:pPr algn="ctr"/>
            <a:r>
              <a:rPr lang="en-US" u="sng" dirty="0" smtClean="0"/>
              <a:t>FEAR</a:t>
            </a:r>
          </a:p>
          <a:p>
            <a:r>
              <a:rPr lang="en-US" dirty="0" smtClean="0"/>
              <a:t>	Fear that they may become the next victim of the bully</a:t>
            </a:r>
          </a:p>
          <a:p>
            <a:r>
              <a:rPr lang="en-US" dirty="0" smtClean="0"/>
              <a:t>	Fear that they may lose popularity</a:t>
            </a:r>
          </a:p>
          <a:p>
            <a:r>
              <a:rPr lang="en-US" dirty="0" smtClean="0"/>
              <a:t>	Fear of being labeled a “Snitch”</a:t>
            </a:r>
          </a:p>
          <a:p>
            <a:r>
              <a:rPr lang="en-US" dirty="0" smtClean="0"/>
              <a:t>- Often this fear is so strong that witnesses of bullying become friends with the bully and may laugh at their jokes or join in their insults, becoming a bully themselves</a:t>
            </a:r>
          </a:p>
          <a:p>
            <a:r>
              <a:rPr lang="en-US" dirty="0" smtClean="0"/>
              <a:t>- Schools are filled with Witnesses of Bullying and they have the power for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5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smtClean="0"/>
              <a:t>- Bullies thrive in environments where they are not held accountable for actions</a:t>
            </a:r>
          </a:p>
          <a:p>
            <a:pPr marL="0" indent="0"/>
            <a:r>
              <a:rPr lang="en-US" dirty="0"/>
              <a:t>	</a:t>
            </a:r>
            <a:r>
              <a:rPr lang="en-US" dirty="0" smtClean="0"/>
              <a:t>This is why we take negative behavior, harassment, and bullying very 	seriously at WWMS </a:t>
            </a:r>
          </a:p>
          <a:p>
            <a:pPr marL="0" indent="0"/>
            <a:r>
              <a:rPr lang="en-US" dirty="0" smtClean="0"/>
              <a:t>- Protection from bullying</a:t>
            </a:r>
          </a:p>
          <a:p>
            <a:pPr marL="0" indent="0"/>
            <a:r>
              <a:rPr lang="en-US" dirty="0" smtClean="0"/>
              <a:t>	Victims often become bullies in order to show their toughness and get other 	bullies to leave them alone</a:t>
            </a:r>
          </a:p>
          <a:p>
            <a:pPr marL="0" indent="0"/>
            <a:r>
              <a:rPr lang="en-US" dirty="0" smtClean="0"/>
              <a:t>- Bullying is a way of showing superiority over others</a:t>
            </a:r>
          </a:p>
          <a:p>
            <a:pPr marL="0" indent="0"/>
            <a:r>
              <a:rPr lang="en-US" dirty="0"/>
              <a:t>	</a:t>
            </a:r>
            <a:r>
              <a:rPr lang="en-US" dirty="0" smtClean="0"/>
              <a:t>BUT ALL PEOPLE – regardless of their background, race, religion, appearance, 	etc. – deserve civility. EVERYONE has the right to be free from threats, 	intimidation, and cruelty.</a:t>
            </a:r>
          </a:p>
        </p:txBody>
      </p:sp>
    </p:spTree>
    <p:extLst>
      <p:ext uri="{BB962C8B-B14F-4D97-AF65-F5344CB8AC3E}">
        <p14:creationId xmlns:p14="http://schemas.microsoft.com/office/powerpoint/2010/main" val="273284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Physical</a:t>
            </a:r>
            <a:r>
              <a:rPr lang="en-US" dirty="0" smtClean="0"/>
              <a:t> – Pushing, Kicking, Punching, Slapping, Tripping, Pinching, Spitting</a:t>
            </a:r>
          </a:p>
          <a:p>
            <a:r>
              <a:rPr lang="en-US" u="sng" dirty="0" smtClean="0"/>
              <a:t>Social or Relational </a:t>
            </a:r>
            <a:r>
              <a:rPr lang="en-US" dirty="0" smtClean="0"/>
              <a:t>– Excluding, tormenting, threatening gestures, ridiculing, staring</a:t>
            </a:r>
          </a:p>
          <a:p>
            <a:r>
              <a:rPr lang="en-US" u="sng" dirty="0"/>
              <a:t>Written </a:t>
            </a:r>
            <a:r>
              <a:rPr lang="en-US" dirty="0"/>
              <a:t>– Notes, Letters, or </a:t>
            </a:r>
            <a:r>
              <a:rPr lang="en-US" dirty="0" smtClean="0"/>
              <a:t>drawings</a:t>
            </a:r>
          </a:p>
          <a:p>
            <a:r>
              <a:rPr lang="en-US" u="sng" dirty="0" smtClean="0"/>
              <a:t>Verbal </a:t>
            </a:r>
            <a:r>
              <a:rPr lang="en-US" dirty="0" smtClean="0"/>
              <a:t> - Name calling, mocking, teasing, sarcasm, spreading rumors, threats, making 	noises at someone, intimidating phone calls</a:t>
            </a:r>
          </a:p>
          <a:p>
            <a:r>
              <a:rPr lang="en-US" u="sng" dirty="0" smtClean="0"/>
              <a:t>Racial/Religious </a:t>
            </a:r>
            <a:r>
              <a:rPr lang="en-US" dirty="0" smtClean="0"/>
              <a:t>– Derogatory comments or nicknames about physical, behavioral, 	cultural, or religious differences</a:t>
            </a:r>
          </a:p>
          <a:p>
            <a:r>
              <a:rPr lang="en-US" u="sng" dirty="0" smtClean="0"/>
              <a:t>Cyber</a:t>
            </a:r>
            <a:r>
              <a:rPr lang="en-US" dirty="0" smtClean="0"/>
              <a:t> – Using social media to make/spread harassing statements</a:t>
            </a:r>
          </a:p>
          <a:p>
            <a:r>
              <a:rPr lang="en-US" dirty="0"/>
              <a:t>		</a:t>
            </a:r>
            <a:r>
              <a:rPr lang="en-US" dirty="0" smtClean="0"/>
              <a:t>Prank/harassing phones calls, texts, emails</a:t>
            </a:r>
          </a:p>
          <a:p>
            <a:r>
              <a:rPr lang="en-US" u="sng" dirty="0" smtClean="0"/>
              <a:t>Intimidation</a:t>
            </a:r>
            <a:r>
              <a:rPr lang="en-US" dirty="0" smtClean="0"/>
              <a:t> – Challenging others, taking other property, demanding things, playing 	tricks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395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</a:t>
            </a:r>
            <a:r>
              <a:rPr lang="en-US" dirty="0" err="1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</a:t>
            </a:r>
            <a:r>
              <a:rPr lang="en-US" dirty="0" smtClean="0">
                <a:hlinkClick r:id="rId2"/>
              </a:rPr>
              <a:t>iXXKMehgiAk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86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510</TotalTime>
  <Words>288</Words>
  <Application>Microsoft Macintosh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BULLYING</vt:lpstr>
      <vt:lpstr>Bullying: THE hard Facts</vt:lpstr>
      <vt:lpstr>Targets of Bullying</vt:lpstr>
      <vt:lpstr>Witnesses (Bystander) of Bullying</vt:lpstr>
      <vt:lpstr>Causes of bullying</vt:lpstr>
      <vt:lpstr>Types of bullying</vt:lpstr>
      <vt:lpstr>Bullying VIdeo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BULLYING</dc:title>
  <dc:creator>User</dc:creator>
  <cp:lastModifiedBy>User</cp:lastModifiedBy>
  <cp:revision>13</cp:revision>
  <dcterms:created xsi:type="dcterms:W3CDTF">2014-01-09T17:38:27Z</dcterms:created>
  <dcterms:modified xsi:type="dcterms:W3CDTF">2014-01-13T14:52:12Z</dcterms:modified>
</cp:coreProperties>
</file>